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60" r:id="rId3"/>
  </p:sldIdLst>
  <p:sldSz cx="9144000" cy="5143500" type="screen16x9"/>
  <p:notesSz cx="6797675" cy="9928225"/>
  <p:embeddedFontLst>
    <p:embeddedFont>
      <p:font typeface="Merriweather" panose="020B0604020202020204" charset="-52"/>
      <p:regular r:id="rId5"/>
      <p:bold r:id="rId6"/>
      <p:italic r:id="rId7"/>
      <p:boldItalic r:id="rId8"/>
    </p:embeddedFont>
    <p:embeddedFont>
      <p:font typeface="Roboto" panose="020B060402020202020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50450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0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ccd7551ab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ccd7551ab4_0_1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27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chemeClr val="lt1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03600" y="532150"/>
            <a:ext cx="8181000" cy="29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Рейтинг спортивных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федераций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 итогам </a:t>
            </a:r>
            <a:endParaRPr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CB424D"/>
                </a:solidFill>
              </a:rPr>
              <a:t>2025 </a:t>
            </a:r>
            <a:r>
              <a:rPr lang="ru"/>
              <a:t>года</a:t>
            </a:r>
            <a:endParaRPr/>
          </a:p>
        </p:txBody>
      </p:sp>
      <p:pic>
        <p:nvPicPr>
          <p:cNvPr id="65" name="Google Shape;65;p13" title="U-_sXp6CXp5YTzVd4GjayKPPQsDkYNZcVqdaid1FrYmTvnlvTQHbLdfwoRK8Tur6fZ3FiOCUGKMEElzLz0fAEQ5J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45750" y="0"/>
            <a:ext cx="1726800" cy="168925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826800" y="0"/>
            <a:ext cx="7134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МИНИСТЕРСТВО СПОРТА СМОЛЕНСКОЙ ОБЛАСТИ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t="4049" b="3190"/>
          <a:stretch/>
        </p:blipFill>
        <p:spPr>
          <a:xfrm>
            <a:off x="823865" y="0"/>
            <a:ext cx="7623018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11</Words>
  <Application>Microsoft Office PowerPoint</Application>
  <PresentationFormat>Экран (16:9)</PresentationFormat>
  <Paragraphs>5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Merriweather</vt:lpstr>
      <vt:lpstr>Roboto</vt:lpstr>
      <vt:lpstr>Arial</vt:lpstr>
      <vt:lpstr>Paradigm</vt:lpstr>
      <vt:lpstr>Рейтинг спортивных  федераций по итогам  2025 года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Рейтинг спортивных  федераций по итогам  2025 года</dc:title>
  <cp:lastModifiedBy>Ковригин Данила Владимирович</cp:lastModifiedBy>
  <cp:revision>9</cp:revision>
  <cp:lastPrinted>2026-03-05T08:02:45Z</cp:lastPrinted>
  <dcterms:modified xsi:type="dcterms:W3CDTF">2026-03-10T10:11:57Z</dcterms:modified>
</cp:coreProperties>
</file>